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  <p:sldId id="283" r:id="rId8"/>
    <p:sldId id="268" r:id="rId9"/>
    <p:sldId id="269" r:id="rId10"/>
    <p:sldId id="270" r:id="rId11"/>
    <p:sldId id="280" r:id="rId12"/>
    <p:sldId id="281" r:id="rId13"/>
    <p:sldId id="282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A43"/>
    <a:srgbClr val="594C43"/>
    <a:srgbClr val="F6AF41"/>
    <a:srgbClr val="590B0B"/>
    <a:srgbClr val="F48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87" y="3789901"/>
            <a:ext cx="1531588" cy="1536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37" y="536985"/>
            <a:ext cx="1591140" cy="1596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"/>
            <a:ext cx="12191720" cy="68578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262334"/>
            <a:ext cx="899886" cy="6359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29" y="2506042"/>
            <a:ext cx="460011" cy="8344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39" y="2534480"/>
            <a:ext cx="490135" cy="806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68" y="885967"/>
            <a:ext cx="660078" cy="834439"/>
          </a:xfrm>
          <a:prstGeom prst="rect">
            <a:avLst/>
          </a:prstGeom>
        </p:spPr>
      </p:pic>
      <p:sp>
        <p:nvSpPr>
          <p:cNvPr id="2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21252" y="6060632"/>
            <a:ext cx="4194628" cy="316896"/>
          </a:xfrm>
        </p:spPr>
        <p:txBody>
          <a:bodyPr>
            <a:normAutofit/>
          </a:bodyPr>
          <a:lstStyle>
            <a:lvl1pPr marL="0" indent="0" algn="r" rtl="1">
              <a:buNone/>
              <a:defRPr sz="1600" b="0" i="0">
                <a:solidFill>
                  <a:srgbClr val="808285"/>
                </a:solidFill>
                <a:latin typeface="Calibri"/>
                <a:cs typeface="+mn-cs"/>
              </a:defRPr>
            </a:lvl1pPr>
          </a:lstStyle>
          <a:p>
            <a:pPr rtl="1"/>
            <a:r>
              <a:rPr lang="ar-EG" dirty="0" smtClean="0"/>
              <a:t>العنوان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1252" y="4754880"/>
            <a:ext cx="4194628" cy="65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Dress Like An Egyptian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1252" y="5496788"/>
            <a:ext cx="4194628" cy="508911"/>
          </a:xfrm>
        </p:spPr>
        <p:txBody>
          <a:bodyPr>
            <a:noAutofit/>
          </a:bodyPr>
          <a:lstStyle>
            <a:lvl1pPr marL="0" indent="0" algn="r" rtl="1">
              <a:buNone/>
              <a:defRPr sz="2400" b="0" i="0">
                <a:solidFill>
                  <a:srgbClr val="808285"/>
                </a:solidFill>
                <a:latin typeface="Calibri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EG" dirty="0" smtClean="0"/>
              <a:t>العنوان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12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114" y="2742693"/>
            <a:ext cx="11959772" cy="3571022"/>
          </a:xfrm>
          <a:prstGeom prst="rect">
            <a:avLst/>
          </a:prstGeom>
          <a:solidFill>
            <a:srgbClr val="A7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8812" y="4705840"/>
            <a:ext cx="7782676" cy="619203"/>
          </a:xfrm>
        </p:spPr>
        <p:txBody>
          <a:bodyPr anchor="ctr">
            <a:normAutofit/>
          </a:bodyPr>
          <a:lstStyle>
            <a:lvl1pPr marL="0" indent="0" rtl="1">
              <a:buNone/>
              <a:defRPr sz="14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rtl="1"/>
            <a:r>
              <a:rPr lang="ar-EG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عنوان فرعي اخر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655637" y="6448426"/>
            <a:ext cx="1676400" cy="273050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8811" y="6448426"/>
            <a:ext cx="1676400" cy="273050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528812" y="3580535"/>
            <a:ext cx="7782676" cy="617682"/>
          </a:xfrm>
        </p:spPr>
        <p:txBody>
          <a:bodyPr anchor="ctr">
            <a:noAutofit/>
          </a:bodyPr>
          <a:lstStyle>
            <a:lvl1pPr marL="0" indent="0">
              <a:buNone/>
              <a:defRPr sz="3600" b="1" i="0">
                <a:solidFill>
                  <a:srgbClr val="8F1176"/>
                </a:solidFill>
                <a:latin typeface="Calibri"/>
                <a:cs typeface="Calibri"/>
              </a:defRPr>
            </a:lvl1pPr>
          </a:lstStyle>
          <a:p>
            <a:r>
              <a:rPr lang="ar-EG" sz="27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العنوان باللغة العربية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28812" y="4141948"/>
            <a:ext cx="7782676" cy="620231"/>
          </a:xfrm>
        </p:spPr>
        <p:txBody>
          <a:bodyPr anchor="ctr"/>
          <a:lstStyle>
            <a:lvl1pPr marL="0" indent="0" rtl="1">
              <a:buNone/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rtl="1"/>
            <a:r>
              <a:rPr lang="ar-EG" sz="23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العنوان الفرعي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cs typeface="+mj-cs"/>
              </a:defRPr>
            </a:lvl1pPr>
          </a:lstStyle>
          <a:p>
            <a:r>
              <a:rPr lang="ar-EG" dirty="0" smtClean="0"/>
              <a:t>العنوان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ar-EG" dirty="0" smtClean="0"/>
              <a:t>الكلام يكتب هنا</a:t>
            </a:r>
            <a:endParaRPr lang="en-US" dirty="0" smtClean="0"/>
          </a:p>
          <a:p>
            <a:pPr lvl="1"/>
            <a:r>
              <a:rPr lang="ar-EG" dirty="0" smtClean="0"/>
              <a:t>الكلام يكتب هنا</a:t>
            </a:r>
            <a:endParaRPr lang="en-US" dirty="0" smtClean="0"/>
          </a:p>
          <a:p>
            <a:pPr lvl="2"/>
            <a:r>
              <a:rPr lang="ar-EG" dirty="0" smtClean="0"/>
              <a:t>الكلام يكتب هنا</a:t>
            </a:r>
            <a:endParaRPr lang="en-US" dirty="0" smtClean="0"/>
          </a:p>
          <a:p>
            <a:pPr lvl="3"/>
            <a:r>
              <a:rPr lang="ar-EG" dirty="0" smtClean="0"/>
              <a:t>الكلام يكتب هنا</a:t>
            </a:r>
            <a:endParaRPr lang="en-US" dirty="0" smtClean="0"/>
          </a:p>
          <a:p>
            <a:pPr lvl="4"/>
            <a:r>
              <a:rPr lang="ar-EG" dirty="0" smtClean="0"/>
              <a:t>الكلام يكتب هنا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ar-EG" dirty="0" smtClean="0"/>
              <a:t>عنوان بخط كبير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EG" dirty="0" smtClean="0"/>
              <a:t>عنوان فرعي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5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B270-46EF-46F0-BBD9-88958FE354EE}" type="datetimeFigureOut">
              <a:rPr lang="en-US" smtClean="0"/>
              <a:t>31-Jul-16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1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" y="133505"/>
            <a:ext cx="10833100" cy="779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046317"/>
            <a:ext cx="11468100" cy="517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EG" dirty="0" smtClean="0"/>
              <a:t>عنوان اول</a:t>
            </a:r>
            <a:endParaRPr lang="en-US" dirty="0" smtClean="0"/>
          </a:p>
          <a:p>
            <a:pPr lvl="1"/>
            <a:r>
              <a:rPr lang="ar-EG" dirty="0" smtClean="0"/>
              <a:t>عنوان فرعي</a:t>
            </a:r>
            <a:endParaRPr lang="en-US" dirty="0" smtClean="0"/>
          </a:p>
          <a:p>
            <a:pPr lvl="2"/>
            <a:r>
              <a:rPr lang="ar-EG" dirty="0" smtClean="0"/>
              <a:t>فرعي اخر</a:t>
            </a:r>
            <a:endParaRPr lang="en-US" dirty="0" smtClean="0"/>
          </a:p>
          <a:p>
            <a:pPr lvl="3"/>
            <a:r>
              <a:rPr lang="ar-EG" dirty="0" smtClean="0"/>
              <a:t>فرعي اخر</a:t>
            </a:r>
            <a:endParaRPr lang="en-US" dirty="0" smtClean="0"/>
          </a:p>
          <a:p>
            <a:pPr lvl="4"/>
            <a:r>
              <a:rPr lang="ar-EG" dirty="0" smtClean="0"/>
              <a:t>فرعي اخر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41B270-46EF-46F0-BBD9-88958FE354EE}" type="datetimeFigureOut">
              <a:rPr lang="en-US" smtClean="0"/>
              <a:pPr/>
              <a:t>31-Jul-16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2A1A-123B-4EDA-AA04-035C0C6608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1" y="206398"/>
            <a:ext cx="454575" cy="4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7BA43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712" y="2823108"/>
            <a:ext cx="5023494" cy="651089"/>
          </a:xfrm>
        </p:spPr>
        <p:txBody>
          <a:bodyPr>
            <a:noAutofit/>
          </a:bodyPr>
          <a:lstStyle/>
          <a:p>
            <a:r>
              <a:rPr lang="en-US" sz="3000" spc="240" dirty="0" smtClean="0"/>
              <a:t>DRESS LIKE AN EGYPTIAN</a:t>
            </a:r>
            <a:endParaRPr lang="en-US" sz="3000" spc="24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6" y="5594182"/>
            <a:ext cx="6194854" cy="12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5" y="133505"/>
            <a:ext cx="10862056" cy="779307"/>
          </a:xfrm>
        </p:spPr>
        <p:txBody>
          <a:bodyPr>
            <a:normAutofit/>
          </a:bodyPr>
          <a:lstStyle/>
          <a:p>
            <a:r>
              <a:rPr lang="en-US" dirty="0" smtClean="0"/>
              <a:t>TEMRAZA CSR PROGRAM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Farida is initiating a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Corporate Social Responsibility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Where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she is approaching Private Sector and Government to create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jobs for people with limited income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 the various governorates to produce her accessories.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example doing crochet for her fashion wear. It is noteworthy that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Fashion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Wear is being sold in Paris and London.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3315774"/>
            <a:ext cx="6715897" cy="28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5" y="133505"/>
            <a:ext cx="10862056" cy="779307"/>
          </a:xfrm>
        </p:spPr>
        <p:txBody>
          <a:bodyPr>
            <a:normAutofit/>
          </a:bodyPr>
          <a:lstStyle/>
          <a:p>
            <a:r>
              <a:rPr lang="en-US" dirty="0" smtClean="0"/>
              <a:t>FIRST EGYPTIAN GLOBAL FASHION BRAND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has participated with a package of $10,000 in this event.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will be the first ever Egyptian brand to showcase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NYFW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in the history of fashion.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Farida will be staying for 20 days in NY. In addition,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also has been offered a top fashion magazine a placement of a photoshoot for this collection as an inspiration of the Egyptian culture. Farida would love to be part of public diplomacy globally to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promote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her country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Egypt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35" y="3224599"/>
            <a:ext cx="4410075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05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5" y="133505"/>
            <a:ext cx="10862056" cy="779307"/>
          </a:xfrm>
        </p:spPr>
        <p:txBody>
          <a:bodyPr>
            <a:normAutofit/>
          </a:bodyPr>
          <a:lstStyle/>
          <a:p>
            <a:r>
              <a:rPr lang="en-US" dirty="0" smtClean="0"/>
              <a:t>APPRECIATE YOUR KIND SUPPORT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 would appreciate your kind support in the following: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Free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EgyptAir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tickets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New York and Copenhagen return.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Accommodation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 New York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Production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of Video Message. “Dress Like An Egyptian”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Permits for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photoshoots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at Touristic Sites.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 and Post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Media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Support.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 or Post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event supported by embassy in U.S.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8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5" y="133505"/>
            <a:ext cx="10862056" cy="779307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IT FOR EGYPT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5" y="1103706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This campaign could serve to attract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global attention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 boost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Tourism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Egypt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Showing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Egyptian celebrities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as affecting different fields globally, would dispel the bad publicity that Egypt has been receiving over the past years.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This would encourage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exports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of Quality Egyptian products.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EgyptAir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Official Carrier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Publicity would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get good exposure as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sponsoring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Corporate Social Responsibility and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Job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Creation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31" y="3593067"/>
            <a:ext cx="3550373" cy="2524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86" y="3744129"/>
            <a:ext cx="3592343" cy="23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710" y="3953525"/>
            <a:ext cx="2736319" cy="6510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63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FARIDA TEMRAZ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74320" y="1078992"/>
            <a:ext cx="11405135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Farida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Temraz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started her Haute Couture fashion design at the age of 21.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She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named her brand "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Temraza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".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2" y="2767399"/>
            <a:ext cx="4410075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PARIS FASHION WEEK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74320" y="1078992"/>
            <a:ext cx="11405135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Last year she won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First Place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at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Paris Fashion Week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More than 3 movie stars wore her dresses at the last Oscars.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83117"/>
            <a:ext cx="6708857" cy="34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YORK FASHION WEEK 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66700" y="1078992"/>
            <a:ext cx="11412755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Farida is taking part in the upcoming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New York Fashion Week September 11-14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and, as Farida’s Marketing Team, we are helping her promote herself. Her theme is "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Rise of the Pharaohs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" and she will use pharaonic makeup and colors for her models.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8" y="3805823"/>
            <a:ext cx="5219968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PROMOTE EGYPT THROUGH FARIDA’S EXPOSURE ABROAD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As Egypt has been going through a lot of turmoil over the past 4 years, we thought we could use this event to get global attention and to attract people to our country.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have spoken to a lot of top people from the private sector and civil society and they are all eager to contribute.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would love to work with the Government and Public Sector to promote Egypt through Farida’s exposure abroad.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238889"/>
            <a:ext cx="4177098" cy="29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DRESS LIKE AN EGYPTIAN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 thought of an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audio-visual message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that involves Egyptian World Leaders in their different fields. They include: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Ahmed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Gabr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. Two time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Guiness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Record Holder in Deep Sea Diving.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World Champions of Squash Tournament this year.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Top world Cardiologist. Honored by the Queen of England.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Farouk El Baz Top Egyptian who helped the US go to the Moon.</a:t>
            </a:r>
          </a:p>
          <a:p>
            <a:pPr algn="l" rtl="0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Top Egyptologist known as the Indiana Jones of Egypt. Top singer (My daughter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Rula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Zaki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 who sings in 14 languages and is known as "The Human Trumpet" and finally top Haute Couture Designer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DRESS LIKE AN EGYPTIAN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Something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like this:</a:t>
            </a:r>
          </a:p>
          <a:p>
            <a:pPr algn="l" rtl="0">
              <a:lnSpc>
                <a:spcPct val="11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"Dive 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“Play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Squash 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“Save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 Heart 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“Help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take the World to the Moon 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“Discover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Ancient Egypt 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“Sing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“Dress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Like An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Egyptian”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Farida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Temraz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3505"/>
            <a:ext cx="10833100" cy="779307"/>
          </a:xfrm>
        </p:spPr>
        <p:txBody>
          <a:bodyPr>
            <a:normAutofit/>
          </a:bodyPr>
          <a:lstStyle/>
          <a:p>
            <a:r>
              <a:rPr lang="en-US" dirty="0" smtClean="0"/>
              <a:t>RISE OF THE PHARAOHS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29514" y="1078992"/>
            <a:ext cx="1134994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theme of her dresses is called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Rise of the Pharaohs"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and she will use Ancient Egyptian cosmetics colors. So our  Art Director will use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Pharaonic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"eye" as the dot on the "I" of "Rise".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 would love to  get maximum exposure for Egypt and Farida before and after the event. We would love to  include an event in New York, under the auspices of our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embassy with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Rula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Singing New York. New York and doing her trumpet. Here is the song.</a:t>
            </a:r>
          </a:p>
        </p:txBody>
      </p:sp>
      <p:pic>
        <p:nvPicPr>
          <p:cNvPr id="6" name="ru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732" y="2585249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3849124"/>
            <a:ext cx="11953102" cy="24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KEYNOTE SPEAKER IN COPENHAGEN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37744" y="1078992"/>
            <a:ext cx="11441711" cy="512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Farida is also invited as a Keynote Speaker in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Copenhagen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in October at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Annual Meeting of a Global Communications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Company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ComVort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, with 180 0ffices around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world.</a:t>
            </a:r>
            <a:endParaRPr lang="ar-S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2429260"/>
            <a:ext cx="70104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sira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B8E98"/>
      </a:accent1>
      <a:accent2>
        <a:srgbClr val="5EA043"/>
      </a:accent2>
      <a:accent3>
        <a:srgbClr val="76C043"/>
      </a:accent3>
      <a:accent4>
        <a:srgbClr val="BD2A64"/>
      </a:accent4>
      <a:accent5>
        <a:srgbClr val="F8EF24"/>
      </a:accent5>
      <a:accent6>
        <a:srgbClr val="5F5F5F"/>
      </a:accent6>
      <a:hlink>
        <a:srgbClr val="FDBC18"/>
      </a:hlink>
      <a:folHlink>
        <a:srgbClr val="8A1644"/>
      </a:folHlink>
    </a:clrScheme>
    <a:fontScheme name="Basira">
      <a:majorFont>
        <a:latin typeface=""/>
        <a:ea typeface=""/>
        <a:cs typeface="GE SS Two Medium"/>
      </a:majorFont>
      <a:minorFont>
        <a:latin typeface=""/>
        <a:ea typeface=""/>
        <a:cs typeface="GE SS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789</Words>
  <Application>Microsoft Office PowerPoint</Application>
  <PresentationFormat>Widescreen</PresentationFormat>
  <Paragraphs>55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 SS Text Light</vt:lpstr>
      <vt:lpstr>GE SS Two Medium</vt:lpstr>
      <vt:lpstr>Simplified Arabic</vt:lpstr>
      <vt:lpstr>Office Theme</vt:lpstr>
      <vt:lpstr>DRESS LIKE AN EGYPTIAN</vt:lpstr>
      <vt:lpstr>ABOUT FARIDA TEMRAZ</vt:lpstr>
      <vt:lpstr>PARIS FASHION WEEK</vt:lpstr>
      <vt:lpstr>NEW YORK FASHION WEEK </vt:lpstr>
      <vt:lpstr>PROMOTE EGYPT THROUGH FARIDA’S EXPOSURE ABROAD</vt:lpstr>
      <vt:lpstr>DRESS LIKE AN EGYPTIAN</vt:lpstr>
      <vt:lpstr>DRESS LIKE AN EGYPTIAN</vt:lpstr>
      <vt:lpstr>RISE OF THE PHARAOHS</vt:lpstr>
      <vt:lpstr>KEYNOTE SPEAKER IN COPENHAGEN</vt:lpstr>
      <vt:lpstr>TEMRAZA CSR PROGRAM</vt:lpstr>
      <vt:lpstr>FIRST EGYPTIAN GLOBAL FASHION BRAND</vt:lpstr>
      <vt:lpstr>APPRECIATE YOUR KIND SUPPORT</vt:lpstr>
      <vt:lpstr>WHAT’S IN IT FOR EGYPT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Hazem Salim</dc:creator>
  <cp:lastModifiedBy>Hazem Salim</cp:lastModifiedBy>
  <cp:revision>121</cp:revision>
  <dcterms:created xsi:type="dcterms:W3CDTF">2016-01-13T19:43:03Z</dcterms:created>
  <dcterms:modified xsi:type="dcterms:W3CDTF">2016-07-31T14:27:15Z</dcterms:modified>
</cp:coreProperties>
</file>